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93" d="100"/>
          <a:sy n="93" d="100"/>
        </p:scale>
        <p:origin x="102" y="4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0D3C34-83AD-40F3-A14F-25A9C21DEE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8FC273B-C6ED-42E9-86E8-36D3D2BAA2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3AA776-829E-46A6-A242-1A3BBE917C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FB430-446D-4CC6-A3BC-67F67241D245}" type="datetimeFigureOut">
              <a:rPr lang="en-CA" smtClean="0"/>
              <a:t>2020-04-22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64F8A7-721E-4E87-B942-A5C4E83538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FFEDC2-7CA9-4278-83C9-9A499D170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64F53-63BF-4294-8B8D-BB19DD5E7DF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826113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BF632F-5A20-49A7-BB7F-8A080FEB09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E83179C-D8CB-487D-A22D-E48A0649AF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143F8A-4160-4843-AA26-700460850E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FB430-446D-4CC6-A3BC-67F67241D245}" type="datetimeFigureOut">
              <a:rPr lang="en-CA" smtClean="0"/>
              <a:t>2020-04-22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7D6A7F-0682-4215-8B48-8E97CC49E6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6307F3-45F7-455E-8388-B611E2FC18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64F53-63BF-4294-8B8D-BB19DD5E7DF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593788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8AEFCF1-5249-4789-BC93-6F6572BED66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845D8ED-8AB6-4C94-8A3E-4215B9A4E1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0D5D7E-AA0A-4DD3-86E6-BC0D5A37DE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FB430-446D-4CC6-A3BC-67F67241D245}" type="datetimeFigureOut">
              <a:rPr lang="en-CA" smtClean="0"/>
              <a:t>2020-04-22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9A4E5E-75E0-4551-8B6F-5FF76000C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F3140E-17CA-4F52-94A5-76353FFABC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64F53-63BF-4294-8B8D-BB19DD5E7DF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971955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8D5974-8F4C-4B09-8E89-BE9BBFE11D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1DF9D5-F216-4FD9-8B97-A1D350A12E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4C7506-B11D-4D45-AAFB-AF4FC63F2D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FB430-446D-4CC6-A3BC-67F67241D245}" type="datetimeFigureOut">
              <a:rPr lang="en-CA" smtClean="0"/>
              <a:t>2020-04-22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93BA7B-5BBE-48C9-8C62-FB818DE2DC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80CCB3-38A3-4360-BB8B-196F72561E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64F53-63BF-4294-8B8D-BB19DD5E7DF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960326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5313AD-E226-457B-9575-76EE03CC5C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45F3C6-0EAA-4F55-9942-351879C123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72A4BE-D235-40B7-BB6D-CF9DF7C2EF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FB430-446D-4CC6-A3BC-67F67241D245}" type="datetimeFigureOut">
              <a:rPr lang="en-CA" smtClean="0"/>
              <a:t>2020-04-22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A46297-E962-4E02-B169-0969933B95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28D0D6-4414-4BB1-878E-7D86DA963E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64F53-63BF-4294-8B8D-BB19DD5E7DF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932157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551043-4A5C-4116-B230-6A3B03D0B9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FF75D3-B7A6-47FA-819E-2310B938D09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4852ABF-2127-42F1-9397-A67AC4E476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9E29F14-2AC6-4317-8471-603CC65E1F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FB430-446D-4CC6-A3BC-67F67241D245}" type="datetimeFigureOut">
              <a:rPr lang="en-CA" smtClean="0"/>
              <a:t>2020-04-22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5D82DC-F0A5-4405-82A5-4E5F3AC529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410CCE-4F45-445B-800D-66380BE362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64F53-63BF-4294-8B8D-BB19DD5E7DF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572555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CC7C90-1272-4F1A-BA70-5CBC2A4B28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748057-7599-416F-BDBA-4874DAF48B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0F7DA9-472F-4934-B6EE-237ECCB5EF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B83A4AB-D7A8-4FF6-86E8-038090ED9B5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1553398-BFDD-4FEF-95A9-878DC5A9097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B47CEFE-35A3-470A-A13F-F580F9FC29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FB430-446D-4CC6-A3BC-67F67241D245}" type="datetimeFigureOut">
              <a:rPr lang="en-CA" smtClean="0"/>
              <a:t>2020-04-22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E522A97-08B3-4D7A-9369-15B23C764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51A5943-B61C-44B8-B8AA-D187962D22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64F53-63BF-4294-8B8D-BB19DD5E7DF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810418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345EA1-AC27-4E2D-B60D-ED6ADF7CB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D1DEF1D-7471-4325-860C-AB8BA437C0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FB430-446D-4CC6-A3BC-67F67241D245}" type="datetimeFigureOut">
              <a:rPr lang="en-CA" smtClean="0"/>
              <a:t>2020-04-22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ED1CD49-C779-45F2-85D2-06C70595E3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C948105-67C4-403F-A728-EF190B5E0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64F53-63BF-4294-8B8D-BB19DD5E7DF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570931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A557DB2-5C75-4EF0-A87E-76D0A7797F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FB430-446D-4CC6-A3BC-67F67241D245}" type="datetimeFigureOut">
              <a:rPr lang="en-CA" smtClean="0"/>
              <a:t>2020-04-22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5C0D313-41A2-478C-95F3-1953DBB477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5F260F-821E-4C1F-B4D2-14935530A2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64F53-63BF-4294-8B8D-BB19DD5E7DF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010181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E5707F-EFF0-4747-9B13-C2E4465FC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DAF949-9CCD-4F03-888F-AA756DBAAC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ABC7505-2D55-40F9-9330-E124EF32E5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BB80F95-2F26-4E2E-B2C1-905CABCFCD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FB430-446D-4CC6-A3BC-67F67241D245}" type="datetimeFigureOut">
              <a:rPr lang="en-CA" smtClean="0"/>
              <a:t>2020-04-22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C1A2E2-7116-4288-B68D-8086BDAFE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2C4544-2B01-479B-A301-760C93DEC3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64F53-63BF-4294-8B8D-BB19DD5E7DF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582983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ED63A5-329B-41F4-8CC1-11D66F7E2C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B1F3A69-2342-4D0D-9E61-53ADABB66F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C942809-47F4-4951-8FAA-1CD821B1CF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6AC891-1F1B-4093-A211-B92C01AE86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FB430-446D-4CC6-A3BC-67F67241D245}" type="datetimeFigureOut">
              <a:rPr lang="en-CA" smtClean="0"/>
              <a:t>2020-04-22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A9D6ED-BEA7-4DBB-B066-D89B93757E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F2F774-8491-480F-80CC-155F895CEC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64F53-63BF-4294-8B8D-BB19DD5E7DF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944148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FBEF48-F0A7-4C41-91A1-B5E36C870F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1AAFDA-C3DE-48DF-80C7-9A087A531A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82FC44-BD5A-4DA1-8DAC-A4779FC0959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DFB430-446D-4CC6-A3BC-67F67241D245}" type="datetimeFigureOut">
              <a:rPr lang="en-CA" smtClean="0"/>
              <a:t>2020-04-22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022F37-4638-4FFE-980F-0C2BC18173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8367D2-AC8F-4F28-A4D3-6C1A49B97A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164F53-63BF-4294-8B8D-BB19DD5E7DF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16052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AD9BAC-BC20-4A1E-B8EB-0C6F8DD885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72864" y="121299"/>
            <a:ext cx="8309852" cy="717218"/>
          </a:xfrm>
          <a:gradFill>
            <a:gsLst>
              <a:gs pos="0">
                <a:schemeClr val="accent1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Autofit/>
          </a:bodyPr>
          <a:lstStyle/>
          <a:p>
            <a:r>
              <a:rPr lang="en-CA" sz="4400" b="1" dirty="0">
                <a:latin typeface="Bahnschrift Light SemiCondensed" panose="020B0502040204020203" pitchFamily="34" charset="0"/>
              </a:rPr>
              <a:t>PRIMARY CARE – Call US</a:t>
            </a:r>
            <a:r>
              <a:rPr lang="en-CA" sz="4400" b="1" dirty="0">
                <a:latin typeface="Arial Black" panose="020B0A04020102020204" pitchFamily="34" charset="0"/>
              </a:rPr>
              <a:t>!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5D06CA3-38B5-47FC-994A-9127EE9F5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60801" y="838517"/>
            <a:ext cx="7938946" cy="5898183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/>
          </a:bodyPr>
          <a:lstStyle/>
          <a:p>
            <a:r>
              <a:rPr lang="en-CA" b="1" u="sng" dirty="0">
                <a:highlight>
                  <a:srgbClr val="FFFF00"/>
                </a:highlight>
              </a:rPr>
              <a:t>Doctor’s offices in Kenora are still open to patients</a:t>
            </a:r>
          </a:p>
          <a:p>
            <a:pPr lvl="1"/>
            <a:r>
              <a:rPr lang="en-CA" b="1" u="sng" dirty="0"/>
              <a:t>If it is not an Emergency - please call your doctor’s office:</a:t>
            </a:r>
            <a:endParaRPr lang="en-CA" b="1" u="sng" dirty="0">
              <a:highlight>
                <a:srgbClr val="FFFF00"/>
              </a:highlight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CA" sz="1600" dirty="0"/>
              <a:t>For safety most visits will be done by video or telephone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CA" sz="1600" dirty="0"/>
              <a:t>Some patients will be seen in person if deemed necessary by the doctor/NP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CA" sz="1600" dirty="0"/>
              <a:t>Your doctor/NP can refer for COVID-19 testing if appropriate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CA" sz="1600" dirty="0"/>
              <a:t>Other primary care programs/services are still available in addition to doctor/NP:</a:t>
            </a:r>
          </a:p>
          <a:p>
            <a:pPr lvl="1" algn="l"/>
            <a:endParaRPr lang="en-CA" sz="1400" b="1" dirty="0"/>
          </a:p>
          <a:p>
            <a:pPr lvl="1" algn="l"/>
            <a:endParaRPr lang="en-CA" sz="1400" b="1" dirty="0"/>
          </a:p>
          <a:p>
            <a:pPr lvl="1" algn="l"/>
            <a:endParaRPr lang="en-CA" sz="1400" b="1" dirty="0"/>
          </a:p>
          <a:p>
            <a:endParaRPr lang="en-CA" dirty="0"/>
          </a:p>
          <a:p>
            <a:endParaRPr lang="en-CA" dirty="0"/>
          </a:p>
          <a:p>
            <a:endParaRPr lang="en-CA" dirty="0"/>
          </a:p>
          <a:p>
            <a:endParaRPr lang="en-CA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6329D47-A698-42FA-9A8C-FE85DCE1EEA0}"/>
              </a:ext>
            </a:extLst>
          </p:cNvPr>
          <p:cNvSpPr/>
          <p:nvPr/>
        </p:nvSpPr>
        <p:spPr>
          <a:xfrm>
            <a:off x="8532" y="1173792"/>
            <a:ext cx="1998681" cy="1419445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b="1" u="sng" dirty="0">
                <a:solidFill>
                  <a:schemeClr val="tx1"/>
                </a:solidFill>
              </a:rPr>
              <a:t>WNHAC </a:t>
            </a:r>
          </a:p>
          <a:p>
            <a:pPr algn="ctr"/>
            <a:r>
              <a:rPr lang="en-CA" dirty="0"/>
              <a:t> </a:t>
            </a:r>
            <a:r>
              <a:rPr lang="en-CA" dirty="0">
                <a:solidFill>
                  <a:schemeClr val="tx1"/>
                </a:solidFill>
              </a:rPr>
              <a:t>Hrs: 9:00-4:30pm </a:t>
            </a:r>
          </a:p>
          <a:p>
            <a:pPr algn="ctr"/>
            <a:r>
              <a:rPr lang="en-CA" sz="1600" dirty="0">
                <a:solidFill>
                  <a:schemeClr val="tx1"/>
                </a:solidFill>
              </a:rPr>
              <a:t>PH: 1-888-MYWNHAC or 1-888-699-6422</a:t>
            </a:r>
          </a:p>
          <a:p>
            <a:pPr algn="ctr"/>
            <a:r>
              <a:rPr lang="en-CA" sz="1600" dirty="0">
                <a:solidFill>
                  <a:schemeClr val="tx1"/>
                </a:solidFill>
              </a:rPr>
              <a:t>FAX: 467-2666 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7809543-547A-4EAA-9865-6A405C98F08A}"/>
              </a:ext>
            </a:extLst>
          </p:cNvPr>
          <p:cNvSpPr/>
          <p:nvPr/>
        </p:nvSpPr>
        <p:spPr>
          <a:xfrm>
            <a:off x="23494" y="0"/>
            <a:ext cx="1968759" cy="1100154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b="1" u="sng" dirty="0">
                <a:solidFill>
                  <a:schemeClr val="tx1"/>
                </a:solidFill>
              </a:rPr>
              <a:t>SCFHT </a:t>
            </a:r>
          </a:p>
          <a:p>
            <a:pPr algn="ctr"/>
            <a:r>
              <a:rPr lang="en-CA" dirty="0">
                <a:solidFill>
                  <a:schemeClr val="tx1"/>
                </a:solidFill>
              </a:rPr>
              <a:t> Hrs: 9:00-4:00 </a:t>
            </a:r>
          </a:p>
          <a:p>
            <a:pPr algn="ctr"/>
            <a:r>
              <a:rPr lang="en-CA" dirty="0">
                <a:solidFill>
                  <a:schemeClr val="tx1"/>
                </a:solidFill>
              </a:rPr>
              <a:t>PH: 468-6321 </a:t>
            </a:r>
          </a:p>
          <a:p>
            <a:pPr algn="ctr"/>
            <a:r>
              <a:rPr lang="en-CA" dirty="0">
                <a:solidFill>
                  <a:schemeClr val="tx1"/>
                </a:solidFill>
              </a:rPr>
              <a:t>FAX: 468-3978 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E5A2E50-3124-4254-9E78-8E21D7B6247D}"/>
              </a:ext>
            </a:extLst>
          </p:cNvPr>
          <p:cNvSpPr/>
          <p:nvPr/>
        </p:nvSpPr>
        <p:spPr>
          <a:xfrm>
            <a:off x="13363" y="2666875"/>
            <a:ext cx="1968759" cy="1232348"/>
          </a:xfrm>
          <a:prstGeom prst="rect">
            <a:avLst/>
          </a:prstGeom>
          <a:solidFill>
            <a:schemeClr val="accent6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dirty="0"/>
              <a:t> </a:t>
            </a:r>
            <a:r>
              <a:rPr lang="pt-BR" sz="1600" b="1" u="sng" dirty="0">
                <a:solidFill>
                  <a:schemeClr val="tx1"/>
                </a:solidFill>
              </a:rPr>
              <a:t>Kenora Medical Associates </a:t>
            </a:r>
          </a:p>
          <a:p>
            <a:pPr algn="ctr"/>
            <a:r>
              <a:rPr lang="pt-BR" sz="1600" dirty="0">
                <a:solidFill>
                  <a:schemeClr val="tx1"/>
                </a:solidFill>
              </a:rPr>
              <a:t> Hrs: 8:00-4:30pm  PH:   468-3021 </a:t>
            </a:r>
          </a:p>
          <a:p>
            <a:pPr algn="ctr"/>
            <a:r>
              <a:rPr lang="pt-BR" sz="1600" dirty="0">
                <a:solidFill>
                  <a:schemeClr val="tx1"/>
                </a:solidFill>
              </a:rPr>
              <a:t>FAX</a:t>
            </a:r>
            <a:r>
              <a:rPr lang="pt-BR" sz="1600">
                <a:solidFill>
                  <a:schemeClr val="tx1"/>
                </a:solidFill>
              </a:rPr>
              <a:t>: 468-6964</a:t>
            </a:r>
            <a:endParaRPr lang="en-CA" sz="1600" dirty="0">
              <a:solidFill>
                <a:schemeClr val="tx1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64CA853-6B60-4AD5-905D-194BC9711B7A}"/>
              </a:ext>
            </a:extLst>
          </p:cNvPr>
          <p:cNvSpPr/>
          <p:nvPr/>
        </p:nvSpPr>
        <p:spPr>
          <a:xfrm>
            <a:off x="13363" y="4006887"/>
            <a:ext cx="1968759" cy="1324004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b="1" u="sng" dirty="0">
                <a:solidFill>
                  <a:schemeClr val="tx1"/>
                </a:solidFill>
              </a:rPr>
              <a:t>Keewatin Clinic</a:t>
            </a:r>
            <a:r>
              <a:rPr lang="en-CA" dirty="0">
                <a:solidFill>
                  <a:schemeClr val="tx1"/>
                </a:solidFill>
              </a:rPr>
              <a:t> </a:t>
            </a:r>
            <a:r>
              <a:rPr lang="en-CA" sz="1600" dirty="0">
                <a:solidFill>
                  <a:schemeClr val="tx1"/>
                </a:solidFill>
              </a:rPr>
              <a:t>Hrs: 9:30am-4:00pm </a:t>
            </a:r>
          </a:p>
          <a:p>
            <a:pPr algn="ctr"/>
            <a:r>
              <a:rPr lang="en-CA" sz="1600" dirty="0">
                <a:solidFill>
                  <a:schemeClr val="tx1"/>
                </a:solidFill>
              </a:rPr>
              <a:t>PH:   547-2818 </a:t>
            </a:r>
          </a:p>
          <a:p>
            <a:pPr algn="ctr"/>
            <a:r>
              <a:rPr lang="en-CA" sz="1600" dirty="0">
                <a:solidFill>
                  <a:schemeClr val="tx1"/>
                </a:solidFill>
              </a:rPr>
              <a:t>FAX: 547-3285 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F81A2810-7960-4587-ACC3-F46F9D855D73}"/>
              </a:ext>
            </a:extLst>
          </p:cNvPr>
          <p:cNvSpPr/>
          <p:nvPr/>
        </p:nvSpPr>
        <p:spPr>
          <a:xfrm>
            <a:off x="8532" y="5438555"/>
            <a:ext cx="1998681" cy="1419445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u="sng" dirty="0">
                <a:solidFill>
                  <a:schemeClr val="tx1"/>
                </a:solidFill>
              </a:rPr>
              <a:t>Docside </a:t>
            </a:r>
          </a:p>
          <a:p>
            <a:pPr algn="ctr"/>
            <a:r>
              <a:rPr lang="de-DE" dirty="0">
                <a:solidFill>
                  <a:schemeClr val="tx1"/>
                </a:solidFill>
              </a:rPr>
              <a:t> Hrs: </a:t>
            </a:r>
            <a:r>
              <a:rPr lang="de-DE" sz="1600" dirty="0">
                <a:solidFill>
                  <a:schemeClr val="tx1"/>
                </a:solidFill>
              </a:rPr>
              <a:t>9:30am-4:00pm </a:t>
            </a:r>
          </a:p>
          <a:p>
            <a:pPr algn="ctr"/>
            <a:r>
              <a:rPr lang="de-DE" sz="1600" dirty="0">
                <a:solidFill>
                  <a:schemeClr val="tx1"/>
                </a:solidFill>
              </a:rPr>
              <a:t>PH:     468-3600 </a:t>
            </a:r>
          </a:p>
          <a:p>
            <a:pPr algn="ctr"/>
            <a:r>
              <a:rPr lang="de-DE" sz="1600" dirty="0">
                <a:solidFill>
                  <a:schemeClr val="tx1"/>
                </a:solidFill>
              </a:rPr>
              <a:t>FAX:  468-4440 info@docside</a:t>
            </a:r>
            <a:r>
              <a:rPr lang="de-DE" dirty="0">
                <a:solidFill>
                  <a:schemeClr val="tx1"/>
                </a:solidFill>
              </a:rPr>
              <a:t>.ca  </a:t>
            </a:r>
            <a:endParaRPr lang="en-CA" dirty="0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8D3EA26-C022-49ED-8343-01405F8E9282}"/>
              </a:ext>
            </a:extLst>
          </p:cNvPr>
          <p:cNvSpPr/>
          <p:nvPr/>
        </p:nvSpPr>
        <p:spPr>
          <a:xfrm>
            <a:off x="5910512" y="5800436"/>
            <a:ext cx="6153268" cy="1011531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1600" b="1" dirty="0"/>
          </a:p>
          <a:p>
            <a:pPr algn="ctr"/>
            <a:r>
              <a:rPr lang="en-CA" sz="1600" b="1" dirty="0"/>
              <a:t>If you do not have a doctor or NP:</a:t>
            </a:r>
          </a:p>
          <a:p>
            <a:r>
              <a:rPr lang="en-CA" sz="1200" dirty="0"/>
              <a:t>A) Call GOOD DOCTORS phone # : (1-888-818-3254) </a:t>
            </a:r>
          </a:p>
          <a:p>
            <a:r>
              <a:rPr lang="en-CA" sz="1200" dirty="0"/>
              <a:t>B) Call WNHAC if identify as First Nations, Inuit, or Metis: 1-888-MYWNHAC or 1-888-699-6422 </a:t>
            </a:r>
            <a:endParaRPr lang="en-CA" sz="1600" dirty="0"/>
          </a:p>
          <a:p>
            <a:r>
              <a:rPr lang="en-CA" sz="1200" dirty="0"/>
              <a:t>C) Call Health Care Connect 1-800-445-1822 to get connected to a primary care provider</a:t>
            </a:r>
          </a:p>
          <a:p>
            <a:pPr algn="ctr"/>
            <a:r>
              <a:rPr lang="en-CA" sz="1600" b="1" dirty="0"/>
              <a:t> </a:t>
            </a:r>
          </a:p>
        </p:txBody>
      </p:sp>
      <p:pic>
        <p:nvPicPr>
          <p:cNvPr id="26" name="Picture 25" descr="A close up of a device&#10;&#10;Description automatically generated">
            <a:extLst>
              <a:ext uri="{FF2B5EF4-FFF2-40B4-BE49-F238E27FC236}">
                <a16:creationId xmlns:a16="http://schemas.microsoft.com/office/drawing/2014/main" id="{C1AEC34F-48A2-4C45-8119-08D488F764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0653" y="46032"/>
            <a:ext cx="1493127" cy="1441023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181CF66D-C83D-4871-80B4-26D14079964B}"/>
              </a:ext>
            </a:extLst>
          </p:cNvPr>
          <p:cNvSpPr txBox="1"/>
          <p:nvPr/>
        </p:nvSpPr>
        <p:spPr>
          <a:xfrm>
            <a:off x="5910512" y="2981485"/>
            <a:ext cx="3951062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n-CA" sz="2000" b="1" u="sng" dirty="0"/>
              <a:t>WNHAC</a:t>
            </a:r>
            <a:r>
              <a:rPr lang="en-CA" sz="2000" dirty="0"/>
              <a:t>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CA" sz="1400" dirty="0"/>
              <a:t>diabetes education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CA" sz="1400" dirty="0"/>
              <a:t>emotional wellness therapists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CA" sz="1400" dirty="0"/>
              <a:t>nutritional counselling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CA" sz="1400" dirty="0"/>
              <a:t>community health nursing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CA" sz="1400" dirty="0"/>
              <a:t>home and community care supports</a:t>
            </a:r>
          </a:p>
          <a:p>
            <a:pPr lvl="1"/>
            <a:r>
              <a:rPr lang="en-CA" sz="1400" b="1" dirty="0"/>
              <a:t>cancelled until further notice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CA" sz="1400" dirty="0"/>
              <a:t>visits for routine screening, physical exams, driver’s physicals, child and family services physicals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CA" sz="1400" dirty="0"/>
              <a:t>Hostel and Healing Lodge services</a:t>
            </a:r>
            <a:endParaRPr lang="en-CA" sz="1200" dirty="0"/>
          </a:p>
          <a:p>
            <a:endParaRPr lang="en-CA" dirty="0"/>
          </a:p>
          <a:p>
            <a:endParaRPr lang="en-CA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C601216-E023-44FB-ACF0-5B1C8942D2EA}"/>
              </a:ext>
            </a:extLst>
          </p:cNvPr>
          <p:cNvSpPr txBox="1"/>
          <p:nvPr/>
        </p:nvSpPr>
        <p:spPr>
          <a:xfrm>
            <a:off x="2330426" y="2981485"/>
            <a:ext cx="3717752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n-CA" sz="2000" b="1" u="sng" dirty="0"/>
              <a:t>SCFHT</a:t>
            </a:r>
            <a:r>
              <a:rPr lang="en-CA" sz="2000" dirty="0"/>
              <a:t>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CA" sz="1400" dirty="0"/>
              <a:t>Asthma/COPD clinic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CA" sz="1400" dirty="0"/>
              <a:t>Diabetes education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CA" sz="1400" dirty="0"/>
              <a:t>hypertension clinic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CA" sz="1400" dirty="0"/>
              <a:t>INR clinic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CA" sz="1400" dirty="0"/>
              <a:t>Lactation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CA" sz="1400" dirty="0"/>
              <a:t>Occupational therapy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CA" sz="1400" dirty="0"/>
              <a:t>Pharmacist services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CA" sz="1400" dirty="0"/>
              <a:t>nutritional counselling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CA" sz="1400" dirty="0"/>
              <a:t>smoking cessation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CA" sz="1400" dirty="0"/>
              <a:t>social work</a:t>
            </a:r>
          </a:p>
          <a:p>
            <a:pPr lvl="1"/>
            <a:r>
              <a:rPr lang="en-CA" sz="1400" b="1" dirty="0"/>
              <a:t>cancelled until further notice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CA" sz="1400" dirty="0"/>
              <a:t>bariatric group, pap-a-palooza, memory clinic, craving change, </a:t>
            </a:r>
            <a:r>
              <a:rPr lang="en-CA" sz="1400"/>
              <a:t>footcare appts</a:t>
            </a:r>
            <a:endParaRPr lang="en-CA" sz="1400" dirty="0"/>
          </a:p>
          <a:p>
            <a:endParaRPr lang="en-CA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89A4DC3-E254-43F2-B82F-08D8ED9D67BB}"/>
              </a:ext>
            </a:extLst>
          </p:cNvPr>
          <p:cNvSpPr txBox="1"/>
          <p:nvPr/>
        </p:nvSpPr>
        <p:spPr>
          <a:xfrm>
            <a:off x="9854446" y="1610754"/>
            <a:ext cx="2303423" cy="4093428"/>
          </a:xfrm>
          <a:prstGeom prst="rect">
            <a:avLst/>
          </a:prstGeom>
          <a:solidFill>
            <a:srgbClr val="FF9966"/>
          </a:solidFill>
        </p:spPr>
        <p:txBody>
          <a:bodyPr wrap="square" rtlCol="0">
            <a:spAutoFit/>
          </a:bodyPr>
          <a:lstStyle/>
          <a:p>
            <a:r>
              <a:rPr lang="en-CA" sz="1400" b="1" u="sng" dirty="0"/>
              <a:t>Examples of an Emergency – call 911 or present to Emergency department:</a:t>
            </a:r>
            <a:endParaRPr lang="en-CA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CA" sz="1200" dirty="0"/>
              <a:t>Pain or pressure in chest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CA" sz="1200" dirty="0"/>
              <a:t>Severe shortness of breath at rest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CA" sz="1200" dirty="0"/>
              <a:t>Difficulty breathing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CA" sz="1200" dirty="0"/>
              <a:t>Cold, clammy or pale and mottle skin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CA" sz="1200" dirty="0"/>
              <a:t>New confusion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CA" sz="1200" dirty="0"/>
              <a:t>Becoming difficult to rouse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CA" sz="1200" dirty="0"/>
              <a:t>Blue lips or face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CA" sz="1200" dirty="0"/>
              <a:t>Severe pain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CA" sz="1200" dirty="0"/>
              <a:t>Sudden loss of sensation, paralysis, ability to speak or see</a:t>
            </a:r>
          </a:p>
          <a:p>
            <a:r>
              <a:rPr lang="en-CA" sz="1400" b="1" u="sng" dirty="0"/>
              <a:t>An Emergency is NOT</a:t>
            </a:r>
            <a:r>
              <a:rPr lang="en-CA" sz="1400" b="1" dirty="0"/>
              <a:t>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CA" sz="1200" dirty="0"/>
              <a:t>A prescription renewal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CA" sz="1200" dirty="0"/>
              <a:t>A routine diabetes check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CA" sz="1200" dirty="0"/>
              <a:t>A routine blood pressure check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CA" sz="1200" dirty="0"/>
          </a:p>
        </p:txBody>
      </p:sp>
    </p:spTree>
    <p:extLst>
      <p:ext uri="{BB962C8B-B14F-4D97-AF65-F5344CB8AC3E}">
        <p14:creationId xmlns:p14="http://schemas.microsoft.com/office/powerpoint/2010/main" val="34171935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1248</TotalTime>
  <Words>358</Words>
  <Application>Microsoft Office PowerPoint</Application>
  <PresentationFormat>Widescreen</PresentationFormat>
  <Paragraphs>72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Arial Black</vt:lpstr>
      <vt:lpstr>Bahnschrift Light SemiCondensed</vt:lpstr>
      <vt:lpstr>Calibri</vt:lpstr>
      <vt:lpstr>Calibri Light</vt:lpstr>
      <vt:lpstr>Office Theme</vt:lpstr>
      <vt:lpstr>PRIMARY CARE – Call US!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PRIMARY CARE – Just Call US!</dc:title>
  <dc:creator>Jillie Retson</dc:creator>
  <cp:lastModifiedBy>Anita Cameron</cp:lastModifiedBy>
  <cp:revision>149</cp:revision>
  <dcterms:created xsi:type="dcterms:W3CDTF">2020-04-19T17:31:03Z</dcterms:created>
  <dcterms:modified xsi:type="dcterms:W3CDTF">2020-04-22T14:30:13Z</dcterms:modified>
</cp:coreProperties>
</file>